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40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5" r:id="rId19"/>
    <p:sldId id="326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17" r:id="rId36"/>
    <p:sldId id="337" r:id="rId37"/>
    <p:sldId id="338" r:id="rId38"/>
    <p:sldId id="34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5" autoAdjust="0"/>
    <p:restoredTop sz="86436" autoAdjust="0"/>
  </p:normalViewPr>
  <p:slideViewPr>
    <p:cSldViewPr snapToGrid="0" snapToObjects="1">
      <p:cViewPr>
        <p:scale>
          <a:sx n="150" d="100"/>
          <a:sy n="150" d="100"/>
        </p:scale>
        <p:origin x="247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05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refactoring.com/catalog/replaceConditionalWithVisit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endParaRPr lang="en-US" sz="3600" b="1" i="1" dirty="0">
              <a:latin typeface="Chronicle Display Light" pitchFamily="50" charset="0"/>
            </a:endParaRPr>
          </a:p>
          <a:p>
            <a:r>
              <a:rPr lang="en-US" sz="2400" i="1" dirty="0">
                <a:latin typeface="Chronicle Display Light" pitchFamily="50" charset="0"/>
              </a:rPr>
              <a:t>https://</a:t>
            </a:r>
            <a:r>
              <a:rPr lang="en-US" sz="2400" i="1" dirty="0" err="1">
                <a:latin typeface="Chronicle Display Light" pitchFamily="50" charset="0"/>
              </a:rPr>
              <a:t>github.com</a:t>
            </a:r>
            <a:r>
              <a:rPr lang="en-US" sz="2400" i="1" dirty="0">
                <a:latin typeface="Chronicle Display Light" pitchFamily="50" charset="0"/>
              </a:rPr>
              <a:t>/</a:t>
            </a:r>
            <a:r>
              <a:rPr lang="en-US" sz="2400" i="1" dirty="0" err="1">
                <a:latin typeface="Chronicle Display Light" pitchFamily="50" charset="0"/>
              </a:rPr>
              <a:t>franco-melandri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277534" y="5655733"/>
            <a:ext cx="1109133" cy="440267"/>
          </a:xfrm>
          <a:prstGeom prst="rightArrow">
            <a:avLst/>
          </a:prstGeom>
          <a:gradFill>
            <a:gsLst>
              <a:gs pos="0">
                <a:srgbClr val="00B0F0"/>
              </a:gs>
              <a:gs pos="99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antipattern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case of high concurrency systems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have to protect the method </a:t>
            </a:r>
            <a:r>
              <a:rPr lang="en-US" dirty="0" err="1" smtClean="0">
                <a:solidFill>
                  <a:schemeClr val="bg1"/>
                </a:solidFill>
              </a:rPr>
              <a:t>getInstance</a:t>
            </a:r>
            <a:r>
              <a:rPr lang="en-US" dirty="0" smtClean="0">
                <a:solidFill>
                  <a:schemeClr val="bg1"/>
                </a:solidFill>
              </a:rPr>
              <a:t>()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36" y="1401234"/>
            <a:ext cx="6553200" cy="3690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5413574"/>
            <a:ext cx="6214533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elements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544391"/>
            <a:ext cx="4360764" cy="4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visitor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69" y="1507066"/>
            <a:ext cx="4741333" cy="5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79046"/>
            <a:ext cx="8796637" cy="56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snippets with IF and SWITCH statements.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one.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16019</TotalTime>
  <Words>490</Words>
  <Application>Microsoft Macintosh PowerPoint</Application>
  <PresentationFormat>On-screen Show (4:3)</PresentationFormat>
  <Paragraphs>141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360</cp:revision>
  <dcterms:created xsi:type="dcterms:W3CDTF">2015-09-22T11:57:21Z</dcterms:created>
  <dcterms:modified xsi:type="dcterms:W3CDTF">2018-01-11T07:46:50Z</dcterms:modified>
</cp:coreProperties>
</file>